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0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3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69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8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7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0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5004" y="0"/>
            <a:ext cx="5616789" cy="1514432"/>
          </a:xfrm>
        </p:spPr>
        <p:txBody>
          <a:bodyPr/>
          <a:lstStyle/>
          <a:p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Instituto de Acceso a la Información Pública y Protección de Datos Personales del Distrito Federal</a:t>
            </a:r>
            <a:endParaRPr lang="es-MX" sz="2000" dirty="0"/>
          </a:p>
        </p:txBody>
      </p:sp>
      <p:pic>
        <p:nvPicPr>
          <p:cNvPr id="4" name="Imagen 3" descr="logo_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40" y="401962"/>
            <a:ext cx="2199452" cy="11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69" y="2398733"/>
            <a:ext cx="5283674" cy="16095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9140" y="5053263"/>
            <a:ext cx="4732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Curso virtual: Ley de Transparencia, Acceso a la Información Pública y rendición de Cuentas de la Ciudad de México.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566769" y="5053263"/>
            <a:ext cx="2037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Dirección de Capacitación y Cultura de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08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82619" y="224089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Realización de evaluaciones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6" y="798487"/>
            <a:ext cx="8072806" cy="544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e 5"/>
          <p:cNvSpPr/>
          <p:nvPr/>
        </p:nvSpPr>
        <p:spPr>
          <a:xfrm>
            <a:off x="1678487" y="4008328"/>
            <a:ext cx="3845491" cy="106471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5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6" y="1027586"/>
            <a:ext cx="10058400" cy="52570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1558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Calificaciones</a:t>
            </a:r>
          </a:p>
        </p:txBody>
      </p:sp>
    </p:spTree>
    <p:extLst>
      <p:ext uri="{BB962C8B-B14F-4D97-AF65-F5344CB8AC3E}">
        <p14:creationId xmlns:p14="http://schemas.microsoft.com/office/powerpoint/2010/main" val="32098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idx="1"/>
          </p:nvPr>
        </p:nvSpPr>
        <p:spPr>
          <a:xfrm>
            <a:off x="128336" y="1791620"/>
            <a:ext cx="10250905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Dirección de Capacitación y Cultura de la Transparencia</a:t>
            </a:r>
            <a:endParaRPr lang="es-MX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Imagen 5" descr="logo_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40" y="401962"/>
            <a:ext cx="2199452" cy="11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00" y="701384"/>
            <a:ext cx="2911915" cy="8870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00000" y="6079275"/>
            <a:ext cx="468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Abril 28, 2017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12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7" y="1359472"/>
            <a:ext cx="8637485" cy="522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0632"/>
            <a:ext cx="3493613" cy="641684"/>
          </a:xfrm>
        </p:spPr>
        <p:txBody>
          <a:bodyPr>
            <a:normAutofit/>
          </a:bodyPr>
          <a:lstStyle/>
          <a:p>
            <a:r>
              <a:rPr lang="es-MX" u="sng" dirty="0" smtClean="0">
                <a:solidFill>
                  <a:schemeClr val="tx1"/>
                </a:solidFill>
              </a:rPr>
              <a:t>Cómo acceder:</a:t>
            </a:r>
            <a:endParaRPr lang="es-MX" u="sng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76799" y="1078014"/>
            <a:ext cx="463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Ingresa a la página del Instituto…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94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0" y="294636"/>
            <a:ext cx="8758954" cy="52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82351" y="5587941"/>
            <a:ext cx="7828512" cy="8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Elegir la opción </a:t>
            </a:r>
            <a:r>
              <a:rPr lang="es-MX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después Capacitación a </a:t>
            </a:r>
            <a:r>
              <a:rPr lang="es-MX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distancia.</a:t>
            </a:r>
            <a:endParaRPr lang="es-MX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1" y="-13958"/>
            <a:ext cx="7941342" cy="687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1892969" y="686967"/>
            <a:ext cx="643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Entra a </a:t>
            </a:r>
            <a:r>
              <a:rPr lang="es-MX" sz="2400" b="1" u="sng" dirty="0" smtClean="0"/>
              <a:t>www.cevat.org.mx/ava</a:t>
            </a:r>
            <a:endParaRPr lang="es-MX" sz="2400" b="1" u="sng" dirty="0"/>
          </a:p>
        </p:txBody>
      </p:sp>
    </p:spTree>
    <p:extLst>
      <p:ext uri="{BB962C8B-B14F-4D97-AF65-F5344CB8AC3E}">
        <p14:creationId xmlns:p14="http://schemas.microsoft.com/office/powerpoint/2010/main" val="37415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184484"/>
            <a:ext cx="7482554" cy="654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4732422" y="1021140"/>
            <a:ext cx="468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Registra la información del participante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74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48927" y="824169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Confirma el registro…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82" r="32222" b="61637"/>
          <a:stretch/>
        </p:blipFill>
        <p:spPr>
          <a:xfrm>
            <a:off x="0" y="1285834"/>
            <a:ext cx="9683750" cy="368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5953124" y="3130676"/>
            <a:ext cx="2562225" cy="20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229" y="29924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Inscríbete al curso de la LTAIPRC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6" y="921330"/>
            <a:ext cx="8984134" cy="50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1558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Contenido curso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1" y="635650"/>
            <a:ext cx="7117049" cy="611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5295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Cápsula 1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" y="635650"/>
            <a:ext cx="8504204" cy="532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103</Words>
  <Application>Microsoft Office PowerPoint</Application>
  <PresentationFormat>Panorámica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Instituto de Acceso a la Información Pública y Protección de Datos Personales del Distrito Federal</vt:lpstr>
      <vt:lpstr>Cómo acceder: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Acceso a la Información Pública y Protección de Datos Personales del Distrito Federal</dc:title>
  <dc:creator>Iván</dc:creator>
  <cp:lastModifiedBy>Francisco Mejia</cp:lastModifiedBy>
  <cp:revision>45</cp:revision>
  <dcterms:created xsi:type="dcterms:W3CDTF">2017-04-24T15:04:57Z</dcterms:created>
  <dcterms:modified xsi:type="dcterms:W3CDTF">2017-07-31T16:07:13Z</dcterms:modified>
</cp:coreProperties>
</file>